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65" r:id="rId3"/>
    <p:sldId id="266" r:id="rId4"/>
    <p:sldId id="268" r:id="rId5"/>
    <p:sldId id="269" r:id="rId6"/>
    <p:sldId id="259" r:id="rId7"/>
    <p:sldId id="260" r:id="rId8"/>
    <p:sldId id="261" r:id="rId9"/>
    <p:sldId id="262" r:id="rId10"/>
    <p:sldId id="264" r:id="rId11"/>
    <p:sldId id="271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C1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9"/>
  </p:normalViewPr>
  <p:slideViewPr>
    <p:cSldViewPr snapToGrid="0" snapToObjects="1">
      <p:cViewPr varScale="1">
        <p:scale>
          <a:sx n="83" d="100"/>
          <a:sy n="83" d="100"/>
        </p:scale>
        <p:origin x="10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7B5DD-0C63-2742-A5E9-287B8EBDEBBD}" type="datetimeFigureOut">
              <a:rPr lang="fr-FR" smtClean="0"/>
              <a:t>10/03/2021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C16AF-A49D-2C4F-84C1-A3834BCB6F2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1196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C16AF-A49D-2C4F-84C1-A3834BCB6F2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5261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C16AF-A49D-2C4F-84C1-A3834BCB6F2E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9440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62D07-FF35-DD41-85FE-D6E5FBB730BE}" type="datetime1">
              <a:rPr lang="fr-CA" smtClean="0"/>
              <a:t>2021-03-10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8259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99C18-F265-4840-A6E1-FA85417DD45E}" type="datetime1">
              <a:rPr lang="fr-CA" smtClean="0"/>
              <a:t>2021-03-10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5386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74C91-5023-3248-AE96-3088F0CFCB19}" type="datetime1">
              <a:rPr lang="fr-CA" smtClean="0"/>
              <a:t>2021-03-10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821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FC7F-FB07-D240-BF66-04418ED68E0F}" type="datetime1">
              <a:rPr lang="fr-CA" smtClean="0"/>
              <a:t>2021-03-10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788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2719F-2A1D-AD48-9874-B7FED130B513}" type="datetime1">
              <a:rPr lang="fr-CA" smtClean="0"/>
              <a:t>2021-03-10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778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2429A-EF94-274F-8A97-F451451E4CBE}" type="datetime1">
              <a:rPr lang="fr-CA" smtClean="0"/>
              <a:t>2021-03-10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9068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6C6D6-6DEA-AE46-AAA5-57EEC69C8AEC}" type="datetime1">
              <a:rPr lang="fr-CA" smtClean="0"/>
              <a:t>2021-03-10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230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A679-9F2C-5E47-A992-8D348057C6D6}" type="datetime1">
              <a:rPr lang="fr-CA" smtClean="0"/>
              <a:t>2021-03-10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069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8BC32-AABF-7C4C-8C3C-FD28435E4F42}" type="datetime1">
              <a:rPr lang="fr-CA" smtClean="0"/>
              <a:t>2021-03-10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2767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72F7-9E81-F84D-8C63-BCD2E87B951C}" type="datetime1">
              <a:rPr lang="fr-CA" smtClean="0"/>
              <a:t>2021-03-10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659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C59F-CE45-CA4E-AE0C-2A1C168FDC90}" type="datetime1">
              <a:rPr lang="fr-CA" smtClean="0"/>
              <a:t>2021-03-10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288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BBA6A-F28B-3B49-ABB3-21A3714EDB2A}" type="datetime1">
              <a:rPr lang="fr-CA" smtClean="0"/>
              <a:t>2021-03-10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5D037-0EAB-E642-B828-3832F0AC8B3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52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jpg"/><Relationship Id="rId20" Type="http://schemas.openxmlformats.org/officeDocument/2006/relationships/image" Target="../media/image18.png"/><Relationship Id="rId10" Type="http://schemas.openxmlformats.org/officeDocument/2006/relationships/image" Target="../media/image8.jpg"/><Relationship Id="rId11" Type="http://schemas.openxmlformats.org/officeDocument/2006/relationships/image" Target="../media/image9.jpg"/><Relationship Id="rId12" Type="http://schemas.openxmlformats.org/officeDocument/2006/relationships/image" Target="../media/image10.jpg"/><Relationship Id="rId13" Type="http://schemas.openxmlformats.org/officeDocument/2006/relationships/image" Target="../media/image11.jpg"/><Relationship Id="rId14" Type="http://schemas.openxmlformats.org/officeDocument/2006/relationships/image" Target="../media/image12.jpg"/><Relationship Id="rId15" Type="http://schemas.openxmlformats.org/officeDocument/2006/relationships/image" Target="../media/image13.jpg"/><Relationship Id="rId16" Type="http://schemas.openxmlformats.org/officeDocument/2006/relationships/image" Target="../media/image14.jpg"/><Relationship Id="rId17" Type="http://schemas.openxmlformats.org/officeDocument/2006/relationships/image" Target="../media/image15.jpg"/><Relationship Id="rId18" Type="http://schemas.openxmlformats.org/officeDocument/2006/relationships/image" Target="../media/image16.png"/><Relationship Id="rId19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jpg"/><Relationship Id="rId7" Type="http://schemas.openxmlformats.org/officeDocument/2006/relationships/image" Target="../media/image5.jpg"/><Relationship Id="rId8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elleTak/GaelleJohn_2_15022021.git?fbclid=IwAR3q8fNl6PhCehpYnsp_5obOYlV38eSdmzPWKA0BGMUFH-J8ezrYkmbuUiE" TargetMode="External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490" y="5793434"/>
            <a:ext cx="1571510" cy="106456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040" y="5932800"/>
            <a:ext cx="892450" cy="9252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937" y="5955068"/>
            <a:ext cx="957103" cy="9252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49" y="5955068"/>
            <a:ext cx="1933007" cy="9252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449" y="5932800"/>
            <a:ext cx="827811" cy="9252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434" y="5932800"/>
            <a:ext cx="1816133" cy="9252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752" y="5932800"/>
            <a:ext cx="1391190" cy="9252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1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259" y="5932800"/>
            <a:ext cx="1391190" cy="9252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1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636" y="5936531"/>
            <a:ext cx="1453850" cy="92470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1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7" y="3837557"/>
            <a:ext cx="1571673" cy="1079500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1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8" y="2790534"/>
            <a:ext cx="1574300" cy="1051896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1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27" y="1865334"/>
            <a:ext cx="1571510" cy="925200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1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536" y="940134"/>
            <a:ext cx="1574464" cy="925200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1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536" y="0"/>
            <a:ext cx="1574464" cy="925200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1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490" y="4917057"/>
            <a:ext cx="1571347" cy="1015743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18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614745" cy="5951833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057" y="-162935"/>
            <a:ext cx="1738208" cy="1738208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569344" y="990498"/>
            <a:ext cx="3940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i="1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Envie de voyager ?	 </a:t>
            </a:r>
            <a:endParaRPr lang="fr-FR" sz="3200" i="1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9" y="134908"/>
            <a:ext cx="1222375" cy="5715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4348347" y="3316482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3200" i="1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Venez découvrir toutes nos destinations en France et à travers le monde sur </a:t>
            </a:r>
            <a:r>
              <a:rPr lang="fr-FR" sz="3200" i="1" dirty="0" err="1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Raleway" charset="0"/>
                <a:ea typeface="Raleway" charset="0"/>
                <a:cs typeface="Raleway" charset="0"/>
              </a:rPr>
              <a:t>Reservia</a:t>
            </a:r>
            <a:endParaRPr lang="fr-FR" sz="3200" i="1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677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0351" y="1322892"/>
            <a:ext cx="33698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Ordinateur supérieur à 1225px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47977"/>
            <a:ext cx="5835600" cy="4727356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400" y="1"/>
            <a:ext cx="4773600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0351" y="751392"/>
            <a:ext cx="5171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smtClean="0">
                <a:latin typeface="Raleway" charset="0"/>
                <a:ea typeface="Raleway" charset="0"/>
                <a:cs typeface="Raleway" charset="0"/>
              </a:rPr>
              <a:t>IMPLEMENTER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UNE INTERFACE RESPONSIVE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5" name="Flèche droite à entaille 14"/>
          <p:cNvSpPr/>
          <p:nvPr/>
        </p:nvSpPr>
        <p:spPr>
          <a:xfrm>
            <a:off x="5951934" y="4029558"/>
            <a:ext cx="1332269" cy="294469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94005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0351" y="1322892"/>
            <a:ext cx="761330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err="1" smtClean="0">
                <a:latin typeface="Raleway" charset="0"/>
                <a:ea typeface="Raleway" charset="0"/>
                <a:cs typeface="Raleway" charset="0"/>
              </a:rPr>
              <a:t>Versioning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 effectué à travers Git Gui - </a:t>
            </a:r>
            <a:r>
              <a:rPr lang="fr-FR" dirty="0" smtClean="0">
                <a:solidFill>
                  <a:srgbClr val="000000"/>
                </a:solidFill>
                <a:latin typeface="Raleway" charset="0"/>
                <a:ea typeface="Raleway" charset="0"/>
                <a:cs typeface="Raleway" charset="0"/>
              </a:rPr>
              <a:t>via le terminal de Visual Code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 </a:t>
            </a:r>
          </a:p>
          <a:p>
            <a:endParaRPr lang="fr-FR" dirty="0">
              <a:latin typeface="Raleway" charset="0"/>
              <a:ea typeface="Raleway" charset="0"/>
              <a:cs typeface="Raleway" charset="0"/>
            </a:endParaRP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22 commit sur base de HTML</a:t>
            </a: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39 commit sur base de CSS</a:t>
            </a:r>
          </a:p>
          <a:p>
            <a:r>
              <a:rPr lang="fr-FR" dirty="0">
                <a:latin typeface="Raleway" charset="0"/>
                <a:ea typeface="Raleway" charset="0"/>
                <a:cs typeface="Raleway" charset="0"/>
              </a:rPr>
              <a:t>	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5701406" y="5345196"/>
            <a:ext cx="6450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0" u="sng" dirty="0" smtClean="0">
                <a:effectLst/>
                <a:latin typeface="Raleway" charset="0"/>
                <a:ea typeface="Raleway" charset="0"/>
                <a:cs typeface="Raleway" charset="0"/>
                <a:hlinkClick r:id="rId3"/>
              </a:rPr>
              <a:t>https://github.com/GaelleTak/GaelleJohn_2_15022021.git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0351" y="751392"/>
            <a:ext cx="11426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UTILISER UN SYSTÈME DE GESTION DE VERSIONS POUR LE SUIVI DU PROJET ET SON HÉBERGEMENT 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01406" y="3117956"/>
            <a:ext cx="6319359" cy="594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i="0" u="sng" strike="noStrike" dirty="0" smtClean="0">
                <a:solidFill>
                  <a:srgbClr val="000000"/>
                </a:solidFill>
                <a:effectLst/>
                <a:latin typeface="Raleway" charset="0"/>
                <a:ea typeface="Raleway" charset="0"/>
                <a:cs typeface="Raleway" charset="0"/>
              </a:rPr>
              <a:t>METTRE EN PLACE SON ENVIRONNEMENT FRONT-END</a:t>
            </a:r>
            <a:endParaRPr lang="fr-FR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01406" y="3607904"/>
            <a:ext cx="6096000" cy="14870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b="0" i="0" u="none" strike="noStrike" dirty="0" smtClean="0">
                <a:solidFill>
                  <a:srgbClr val="000000"/>
                </a:solidFill>
                <a:effectLst/>
                <a:latin typeface="Raleway" charset="0"/>
                <a:ea typeface="Raleway" charset="0"/>
                <a:cs typeface="Raleway" charset="0"/>
              </a:rPr>
              <a:t>Le site est déployé grâce à Git, sans passer par un logiciel de FTP. </a:t>
            </a:r>
          </a:p>
          <a:p>
            <a:r>
              <a:rPr lang="fr-FR" dirty="0" smtClean="0">
                <a:solidFill>
                  <a:srgbClr val="000000"/>
                </a:solidFill>
                <a:latin typeface="Raleway" charset="0"/>
                <a:ea typeface="Raleway" charset="0"/>
                <a:cs typeface="Raleway" charset="0"/>
              </a:rPr>
              <a:t>Utilisation de Git Gui via le terminal de Visual Code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9340952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11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08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5422" y="3965206"/>
            <a:ext cx="1887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Structure HTML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051" y="1501159"/>
            <a:ext cx="8524375" cy="538547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CONTENU 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9340312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2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744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reflection blurRad="660400" stA="45000" endPos="65000" dist="50800" dir="5400000" sy="-100000" algn="bl" rotWithShape="0"/>
          </a:effectLst>
        </p:spPr>
      </p:pic>
      <p:sp>
        <p:nvSpPr>
          <p:cNvPr id="4" name="Rectangle 3"/>
          <p:cNvSpPr/>
          <p:nvPr/>
        </p:nvSpPr>
        <p:spPr>
          <a:xfrm>
            <a:off x="146529" y="3811257"/>
            <a:ext cx="22589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Code CSS unique, </a:t>
            </a: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incluant responsive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65" y="1472400"/>
            <a:ext cx="8585045" cy="53856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CONTENU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9340312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3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90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132267" y="1553676"/>
            <a:ext cx="2332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Sources structurées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6334"/>
            <a:ext cx="6050665" cy="430624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267" y="2552400"/>
            <a:ext cx="6059733" cy="4305600"/>
          </a:xfrm>
          <a:prstGeom prst="rect">
            <a:avLst/>
          </a:prstGeom>
        </p:spPr>
      </p:pic>
      <p:cxnSp>
        <p:nvCxnSpPr>
          <p:cNvPr id="12" name="Connecteur en arc 11"/>
          <p:cNvCxnSpPr/>
          <p:nvPr/>
        </p:nvCxnSpPr>
        <p:spPr>
          <a:xfrm>
            <a:off x="4262034" y="2386739"/>
            <a:ext cx="2443762" cy="2318461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5" name="Imag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CONTENU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120351" y="6492875"/>
            <a:ext cx="2743200" cy="365125"/>
          </a:xfrm>
        </p:spPr>
        <p:txBody>
          <a:bodyPr/>
          <a:lstStyle/>
          <a:p>
            <a:pPr algn="l"/>
            <a:r>
              <a:rPr lang="fr-FR" b="1" dirty="0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4</a:t>
            </a:r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92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172328" y="1545057"/>
            <a:ext cx="41537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Raleway" charset="0"/>
                <a:ea typeface="Raleway" charset="0"/>
                <a:cs typeface="Raleway" charset="0"/>
              </a:rPr>
              <a:t>A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ucune erreur ni alerte au validateur </a:t>
            </a: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W3C HTML et CSS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328" y="3798000"/>
            <a:ext cx="6019672" cy="306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1970"/>
            <a:ext cx="5673144" cy="30600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20351" y="751392"/>
            <a:ext cx="779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INTEGRER DU CONTENUR WEB CONFORMÉMENT À UNE MAQUETTE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93372" y="6492875"/>
            <a:ext cx="2743200" cy="365125"/>
          </a:xfrm>
        </p:spPr>
        <p:txBody>
          <a:bodyPr/>
          <a:lstStyle/>
          <a:p>
            <a:pPr algn="l"/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pPr algn="l"/>
              <a:t>5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38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731538" y="2070747"/>
            <a:ext cx="1128137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Compatible sur vos différents supports visuels :</a:t>
            </a:r>
          </a:p>
          <a:p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Smartphone: </a:t>
            </a:r>
            <a:r>
              <a:rPr lang="fr-FR" dirty="0"/>
              <a:t>(min-</a:t>
            </a:r>
            <a:r>
              <a:rPr lang="fr-FR" dirty="0" err="1"/>
              <a:t>width</a:t>
            </a:r>
            <a:r>
              <a:rPr lang="fr-FR" dirty="0"/>
              <a:t> : </a:t>
            </a:r>
            <a:r>
              <a:rPr lang="fr-FR" dirty="0" smtClean="0"/>
              <a:t>345px</a:t>
            </a:r>
            <a:r>
              <a:rPr lang="fr-FR" dirty="0"/>
              <a:t>) and (max-</a:t>
            </a:r>
            <a:r>
              <a:rPr lang="fr-FR" dirty="0" err="1"/>
              <a:t>width</a:t>
            </a:r>
            <a:r>
              <a:rPr lang="fr-FR" dirty="0"/>
              <a:t> : 549px)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Tablette: </a:t>
            </a:r>
            <a:r>
              <a:rPr lang="fr-FR" dirty="0"/>
              <a:t>(min-</a:t>
            </a:r>
            <a:r>
              <a:rPr lang="fr-FR" dirty="0" err="1"/>
              <a:t>width</a:t>
            </a:r>
            <a:r>
              <a:rPr lang="fr-FR" dirty="0"/>
              <a:t> : 550px) and (max-</a:t>
            </a:r>
            <a:r>
              <a:rPr lang="fr-FR" dirty="0" err="1"/>
              <a:t>width</a:t>
            </a:r>
            <a:r>
              <a:rPr lang="fr-FR" dirty="0"/>
              <a:t> : 1190px)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Ordinateur : </a:t>
            </a:r>
            <a:r>
              <a:rPr lang="fr-FR" dirty="0" smtClean="0"/>
              <a:t>(</a:t>
            </a:r>
            <a:r>
              <a:rPr lang="fr-FR" dirty="0"/>
              <a:t>min-</a:t>
            </a:r>
            <a:r>
              <a:rPr lang="fr-FR" dirty="0" err="1"/>
              <a:t>width</a:t>
            </a:r>
            <a:r>
              <a:rPr lang="fr-FR" dirty="0"/>
              <a:t> : 1191px) and (max-</a:t>
            </a:r>
            <a:r>
              <a:rPr lang="fr-FR" dirty="0" err="1"/>
              <a:t>width</a:t>
            </a:r>
            <a:r>
              <a:rPr lang="fr-FR" dirty="0"/>
              <a:t> : 1224px)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Et même plus...</a:t>
            </a:r>
            <a:r>
              <a:rPr lang="fr-CA" b="1" dirty="0" smtClean="0">
                <a:latin typeface="Raleway" charset="0"/>
                <a:ea typeface="Raleway" charset="0"/>
                <a:cs typeface="Raleway" charset="0"/>
              </a:rPr>
              <a:t> :</a:t>
            </a:r>
            <a:r>
              <a:rPr lang="en-US" dirty="0"/>
              <a:t>(min-width : 1225px)</a:t>
            </a:r>
          </a:p>
          <a:p>
            <a:pPr marL="742950" lvl="1" indent="-285750">
              <a:buFont typeface="Wingdings" charset="2"/>
              <a:buChar char="§"/>
            </a:pPr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marL="742950" lvl="1" indent="-285750">
              <a:buFont typeface="Wingdings" charset="2"/>
              <a:buChar char="§"/>
            </a:pPr>
            <a:endParaRPr lang="fr-FR" b="1" dirty="0" smtClean="0">
              <a:latin typeface="Raleway" charset="0"/>
              <a:ea typeface="Raleway" charset="0"/>
              <a:cs typeface="Raleway" charset="0"/>
            </a:endParaRPr>
          </a:p>
          <a:p>
            <a:pPr lvl="3"/>
            <a:r>
              <a:rPr lang="fr-FR" b="1" dirty="0">
                <a:latin typeface="Raleway" charset="0"/>
                <a:ea typeface="Raleway" charset="0"/>
                <a:cs typeface="Raleway" charset="0"/>
              </a:rPr>
              <a:t>	</a:t>
            </a:r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					</a:t>
            </a:r>
          </a:p>
          <a:p>
            <a:pPr lvl="3"/>
            <a:endParaRPr lang="fr-FR" b="1" dirty="0">
              <a:latin typeface="Raleway" charset="0"/>
              <a:ea typeface="Raleway" charset="0"/>
              <a:cs typeface="Raleway" charset="0"/>
            </a:endParaRPr>
          </a:p>
          <a:p>
            <a:pPr lvl="3"/>
            <a:r>
              <a:rPr lang="fr-FR" b="1" dirty="0" smtClean="0">
                <a:latin typeface="Raleway" charset="0"/>
                <a:ea typeface="Raleway" charset="0"/>
                <a:cs typeface="Raleway" charset="0"/>
              </a:rPr>
              <a:t>						Toutes vos destinations au bout d’un clic ;)</a:t>
            </a:r>
          </a:p>
        </p:txBody>
      </p:sp>
      <p:sp>
        <p:nvSpPr>
          <p:cNvPr id="7" name="Rectangle 6"/>
          <p:cNvSpPr/>
          <p:nvPr/>
        </p:nvSpPr>
        <p:spPr>
          <a:xfrm>
            <a:off x="120351" y="751392"/>
            <a:ext cx="5171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smtClean="0">
                <a:latin typeface="Raleway" charset="0"/>
                <a:ea typeface="Raleway" charset="0"/>
                <a:cs typeface="Raleway" charset="0"/>
              </a:rPr>
              <a:t>IMPLEMENTER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UNE INTERFACE RESPONSIVE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9269713" y="6531526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6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08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061" y="0"/>
            <a:ext cx="604380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722" y="0"/>
            <a:ext cx="2721561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9" name="Flèche droite à entaille 8"/>
          <p:cNvSpPr/>
          <p:nvPr/>
        </p:nvSpPr>
        <p:spPr>
          <a:xfrm>
            <a:off x="7625751" y="3429001"/>
            <a:ext cx="2639683" cy="321590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20351" y="751392"/>
            <a:ext cx="4275529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IMPLEMENTER UNE INTERFACE </a:t>
            </a:r>
          </a:p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RESPONSIVE</a:t>
            </a: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r>
              <a:rPr lang="fr-FR" dirty="0">
                <a:latin typeface="Raleway" charset="0"/>
                <a:ea typeface="Raleway" charset="0"/>
                <a:cs typeface="Raleway" charset="0"/>
              </a:rPr>
              <a:t>	</a:t>
            </a:r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	Smartphone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9288679" y="6492875"/>
            <a:ext cx="2743200" cy="365125"/>
          </a:xfrm>
        </p:spPr>
        <p:txBody>
          <a:bodyPr/>
          <a:lstStyle/>
          <a:p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t>7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56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242" y="0"/>
            <a:ext cx="4577549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5547" y="19372"/>
            <a:ext cx="1735380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0351" y="751392"/>
            <a:ext cx="2598788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IMPLEMENTER UNE</a:t>
            </a:r>
          </a:p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INTERFACE </a:t>
            </a:r>
          </a:p>
          <a:p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RESPONSIVE</a:t>
            </a: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 smtClean="0">
              <a:latin typeface="Raleway" charset="0"/>
              <a:ea typeface="Raleway" charset="0"/>
              <a:cs typeface="Raleway" charset="0"/>
            </a:endParaRPr>
          </a:p>
          <a:p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	          Tablette</a:t>
            </a:r>
            <a:endParaRPr lang="fr-FR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120351" y="6512247"/>
            <a:ext cx="2743200" cy="365125"/>
          </a:xfrm>
        </p:spPr>
        <p:txBody>
          <a:bodyPr/>
          <a:lstStyle/>
          <a:p>
            <a:pPr algn="l"/>
            <a:fld id="{C825D037-0EAB-E642-B828-3832F0AC8B33}" type="slidenum">
              <a:rPr lang="fr-FR" b="1" smtClean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</a:rPr>
              <a:pPr algn="l"/>
              <a:t>8</a:t>
            </a:fld>
            <a:endParaRPr lang="fr-FR" b="1" dirty="0">
              <a:solidFill>
                <a:schemeClr val="tx1"/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4" name="Flèche droite à entaille 13"/>
          <p:cNvSpPr/>
          <p:nvPr/>
        </p:nvSpPr>
        <p:spPr>
          <a:xfrm>
            <a:off x="7481452" y="3336715"/>
            <a:ext cx="2639683" cy="321590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8923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0351" y="1393936"/>
            <a:ext cx="1326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aleway" charset="0"/>
                <a:ea typeface="Raleway" charset="0"/>
                <a:cs typeface="Raleway" charset="0"/>
              </a:rPr>
              <a:t>Ordinateur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1" r="7939"/>
          <a:stretch/>
        </p:blipFill>
        <p:spPr>
          <a:xfrm>
            <a:off x="0" y="2208362"/>
            <a:ext cx="5836903" cy="464963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877" y="1"/>
            <a:ext cx="4773123" cy="6858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51" y="0"/>
            <a:ext cx="1222375" cy="571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0351" y="751392"/>
            <a:ext cx="5171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smtClean="0">
                <a:latin typeface="Raleway" charset="0"/>
                <a:ea typeface="Raleway" charset="0"/>
                <a:cs typeface="Raleway" charset="0"/>
              </a:rPr>
              <a:t>IMPLEMENTER </a:t>
            </a:r>
            <a:r>
              <a:rPr lang="fr-FR" b="1" u="sng" dirty="0" smtClean="0">
                <a:latin typeface="Raleway" charset="0"/>
                <a:ea typeface="Raleway" charset="0"/>
                <a:cs typeface="Raleway" charset="0"/>
              </a:rPr>
              <a:t>UNE INTERFACE RESPONSIVE</a:t>
            </a:r>
            <a:endParaRPr lang="fr-FR" b="1" u="sng" dirty="0"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15" name="Flèche droite à entaille 14"/>
          <p:cNvSpPr/>
          <p:nvPr/>
        </p:nvSpPr>
        <p:spPr>
          <a:xfrm>
            <a:off x="5951934" y="4029558"/>
            <a:ext cx="1332269" cy="294469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20972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1477</TotalTime>
  <Words>224</Words>
  <Application>Microsoft Macintosh PowerPoint</Application>
  <PresentationFormat>Grand écran</PresentationFormat>
  <Paragraphs>67</Paragraphs>
  <Slides>11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Raleway</vt:lpstr>
      <vt:lpstr>Wingdings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Utilisateur de Microsoft Office</cp:lastModifiedBy>
  <cp:revision>25</cp:revision>
  <dcterms:created xsi:type="dcterms:W3CDTF">2021-03-10T08:51:17Z</dcterms:created>
  <dcterms:modified xsi:type="dcterms:W3CDTF">2021-03-11T09:28:19Z</dcterms:modified>
</cp:coreProperties>
</file>

<file path=docProps/thumbnail.jpeg>
</file>